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84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30348-E677-4B2C-B41B-74F40AA1613A}" type="datetimeFigureOut">
              <a:rPr lang="en-US" smtClean="0"/>
              <a:pPr/>
              <a:t>12/12/2008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90BE7-7E08-4EBE-888D-6198F970F75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mostyn\Desktop\Thesis\current\chapter3\figs3\making\1.90 micron speed hist and traj\Copy of modified_graph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74" y="-393700"/>
            <a:ext cx="10423526" cy="7251700"/>
          </a:xfrm>
          <a:prstGeom prst="rect">
            <a:avLst/>
          </a:prstGeom>
          <a:noFill/>
        </p:spPr>
      </p:pic>
      <p:pic>
        <p:nvPicPr>
          <p:cNvPr id="1027" name="Picture 3" descr="C:\Documents and Settings\mostyn\Desktop\Thesis\current\chapter3\figs3\cell49_1900_traj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9232" y="-24"/>
            <a:ext cx="2844800" cy="25273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572396" y="2243072"/>
            <a:ext cx="335758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x (µm)</a:t>
            </a:r>
          </a:p>
        </p:txBody>
      </p:sp>
      <p:sp>
        <p:nvSpPr>
          <p:cNvPr id="8" name="TextBox 7"/>
          <p:cNvSpPr txBox="1"/>
          <p:nvPr/>
        </p:nvSpPr>
        <p:spPr>
          <a:xfrm rot="16200000">
            <a:off x="4664899" y="-521550"/>
            <a:ext cx="335758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y (µm)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mostyn\Desktop\Graph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3896"/>
            <a:ext cx="9144000" cy="6385202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7944" y="1597160"/>
            <a:ext cx="1117460" cy="11174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598615"/>
            <a:ext cx="1116005" cy="1116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8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MTB</dc:creator>
  <cp:lastModifiedBy>MTB</cp:lastModifiedBy>
  <cp:revision>8</cp:revision>
  <dcterms:created xsi:type="dcterms:W3CDTF">2008-11-05T17:51:44Z</dcterms:created>
  <dcterms:modified xsi:type="dcterms:W3CDTF">2008-12-12T14:01:56Z</dcterms:modified>
</cp:coreProperties>
</file>